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sldIdLst>
    <p:sldId id="256" r:id="rId2"/>
  </p:sldIdLst>
  <p:sldSz cx="6858000" cy="9144000" type="letter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45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317"/>
    <p:restoredTop sz="96327"/>
  </p:normalViewPr>
  <p:slideViewPr>
    <p:cSldViewPr snapToGrid="0" snapToObjects="1" showGuides="1">
      <p:cViewPr>
        <p:scale>
          <a:sx n="125" d="100"/>
          <a:sy n="125" d="100"/>
        </p:scale>
        <p:origin x="1368" y="-888"/>
      </p:cViewPr>
      <p:guideLst>
        <p:guide orient="horz" pos="2880"/>
        <p:guide pos="45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496484"/>
            <a:ext cx="5829300" cy="31834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4802717"/>
            <a:ext cx="5143500" cy="2207683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AA098-F421-7B40-914A-BDC3DF3121F2}" type="datetimeFigureOut">
              <a:rPr lang="en-US" smtClean="0"/>
              <a:t>7/12/22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F3E1E-1D90-9640-B8BB-21BE7F5006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3028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AA098-F421-7B40-914A-BDC3DF3121F2}" type="datetimeFigureOut">
              <a:rPr lang="en-US" smtClean="0"/>
              <a:t>7/12/22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F3E1E-1D90-9640-B8BB-21BE7F5006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9693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486834"/>
            <a:ext cx="1478756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486834"/>
            <a:ext cx="4350544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AA098-F421-7B40-914A-BDC3DF3121F2}" type="datetimeFigureOut">
              <a:rPr lang="en-US" smtClean="0"/>
              <a:t>7/12/22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F3E1E-1D90-9640-B8BB-21BE7F5006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1809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AA098-F421-7B40-914A-BDC3DF3121F2}" type="datetimeFigureOut">
              <a:rPr lang="en-US" smtClean="0"/>
              <a:t>7/12/22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F3E1E-1D90-9640-B8BB-21BE7F5006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5041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279653"/>
            <a:ext cx="5915025" cy="3803649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119286"/>
            <a:ext cx="5915025" cy="2000249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AA098-F421-7B40-914A-BDC3DF3121F2}" type="datetimeFigureOut">
              <a:rPr lang="en-US" smtClean="0"/>
              <a:t>7/12/22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F3E1E-1D90-9640-B8BB-21BE7F5006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6599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434167"/>
            <a:ext cx="2914650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434167"/>
            <a:ext cx="2914650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AA098-F421-7B40-914A-BDC3DF3121F2}" type="datetimeFigureOut">
              <a:rPr lang="en-US" smtClean="0"/>
              <a:t>7/12/22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F3E1E-1D90-9640-B8BB-21BE7F5006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9707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486836"/>
            <a:ext cx="591502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241551"/>
            <a:ext cx="2901255" cy="109854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340100"/>
            <a:ext cx="2901255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241551"/>
            <a:ext cx="2915543" cy="109854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340100"/>
            <a:ext cx="2915543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AA098-F421-7B40-914A-BDC3DF3121F2}" type="datetimeFigureOut">
              <a:rPr lang="en-US" smtClean="0"/>
              <a:t>7/12/22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F3E1E-1D90-9640-B8BB-21BE7F5006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1289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AA098-F421-7B40-914A-BDC3DF3121F2}" type="datetimeFigureOut">
              <a:rPr lang="en-US" smtClean="0"/>
              <a:t>7/12/22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F3E1E-1D90-9640-B8BB-21BE7F5006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0515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AA098-F421-7B40-914A-BDC3DF3121F2}" type="datetimeFigureOut">
              <a:rPr lang="en-US" smtClean="0"/>
              <a:t>7/12/22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F3E1E-1D90-9640-B8BB-21BE7F5006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265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4" cy="21336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316569"/>
            <a:ext cx="3471863" cy="6498167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4" cy="508211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AA098-F421-7B40-914A-BDC3DF3121F2}" type="datetimeFigureOut">
              <a:rPr lang="en-US" smtClean="0"/>
              <a:t>7/12/22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F3E1E-1D90-9640-B8BB-21BE7F5006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8284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4" cy="21336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316569"/>
            <a:ext cx="3471863" cy="6498167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4" cy="508211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AA098-F421-7B40-914A-BDC3DF3121F2}" type="datetimeFigureOut">
              <a:rPr lang="en-US" smtClean="0"/>
              <a:t>7/12/22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F3E1E-1D90-9640-B8BB-21BE7F5006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8303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486836"/>
            <a:ext cx="591502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434167"/>
            <a:ext cx="591502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4AA098-F421-7B40-914A-BDC3DF3121F2}" type="datetimeFigureOut">
              <a:rPr lang="en-US" smtClean="0"/>
              <a:t>7/12/22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8475136"/>
            <a:ext cx="231457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6F3E1E-1D90-9640-B8BB-21BE7F5006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1142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9E4102F-02AC-2E4C-A795-5959F73340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238" y="-61189"/>
            <a:ext cx="4573263" cy="609768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9FAE929-1A0A-ED46-8BD1-930F8F43BBFB}"/>
              </a:ext>
            </a:extLst>
          </p:cNvPr>
          <p:cNvSpPr txBox="1"/>
          <p:nvPr/>
        </p:nvSpPr>
        <p:spPr>
          <a:xfrm>
            <a:off x="12380" y="126422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9ABAD5-2A6A-C84B-99E9-917E18B948B9}"/>
              </a:ext>
            </a:extLst>
          </p:cNvPr>
          <p:cNvSpPr txBox="1"/>
          <p:nvPr/>
        </p:nvSpPr>
        <p:spPr>
          <a:xfrm>
            <a:off x="14405" y="5687306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B4DD09-1448-5DD4-E016-881FC86DAC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696" y="5668241"/>
            <a:ext cx="6294607" cy="349700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F06CD8F-CD00-6797-74F4-BF12ED9B56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4947" y="126422"/>
            <a:ext cx="2770910" cy="5541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6708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24</TotalTime>
  <Words>2</Words>
  <Application>Microsoft Macintosh PowerPoint</Application>
  <PresentationFormat>Letter Paper (8.5x11 in)</PresentationFormat>
  <Paragraphs>2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fbeaty93@student.ubc.ca</dc:creator>
  <cp:lastModifiedBy>fbeaty93@student.ubc.ca</cp:lastModifiedBy>
  <cp:revision>5</cp:revision>
  <dcterms:created xsi:type="dcterms:W3CDTF">2022-03-16T20:12:59Z</dcterms:created>
  <dcterms:modified xsi:type="dcterms:W3CDTF">2022-07-12T17:51:14Z</dcterms:modified>
</cp:coreProperties>
</file>